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548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u="sng" dirty="0" smtClean="0"/>
              <a:t>The Indian Constitution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Class  VIII(2020-21)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lvl="8"/>
            <a:endParaRPr lang="en-US" sz="1000" dirty="0" smtClean="0">
              <a:solidFill>
                <a:srgbClr val="0070C0"/>
              </a:solidFill>
            </a:endParaRPr>
          </a:p>
          <a:p>
            <a:endParaRPr lang="en-US" sz="2200" dirty="0" smtClean="0">
              <a:solidFill>
                <a:srgbClr val="0070C0"/>
              </a:solidFill>
            </a:endParaRPr>
          </a:p>
          <a:p>
            <a:endParaRPr lang="en-US" sz="2200" dirty="0" smtClean="0">
              <a:solidFill>
                <a:srgbClr val="0070C0"/>
              </a:solidFill>
            </a:endParaRPr>
          </a:p>
          <a:p>
            <a:endParaRPr lang="en-US" sz="2200" dirty="0" smtClean="0">
              <a:solidFill>
                <a:srgbClr val="0070C0"/>
              </a:solidFill>
            </a:endParaRPr>
          </a:p>
          <a:p>
            <a:endParaRPr lang="en-US" sz="2200" dirty="0" smtClean="0">
              <a:solidFill>
                <a:srgbClr val="0070C0"/>
              </a:solidFill>
            </a:endParaRPr>
          </a:p>
          <a:p>
            <a:endParaRPr lang="en-US" sz="2200" dirty="0" smtClean="0">
              <a:solidFill>
                <a:srgbClr val="0070C0"/>
              </a:solidFill>
            </a:endParaRPr>
          </a:p>
          <a:p>
            <a:endParaRPr lang="en-US" sz="2200" dirty="0" smtClean="0">
              <a:solidFill>
                <a:srgbClr val="0070C0"/>
              </a:solidFill>
            </a:endParaRPr>
          </a:p>
          <a:p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US" sz="2200" dirty="0" smtClean="0">
                <a:solidFill>
                  <a:srgbClr val="0070C0"/>
                </a:solidFill>
              </a:rPr>
              <a:t>How Does it Evolve?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What is a Constitution?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Why do we Need a Constitution?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Its Salient Features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How is it Different from other Constitutions of the World?</a:t>
            </a:r>
            <a:endParaRPr lang="en-US" sz="2200" dirty="0">
              <a:solidFill>
                <a:srgbClr val="0070C0"/>
              </a:solidFill>
            </a:endParaRPr>
          </a:p>
        </p:txBody>
      </p:sp>
      <p:pic>
        <p:nvPicPr>
          <p:cNvPr id="4" name="Picture 2" descr="C:\Users\avi\Desktop\Ind Const\jagruti-orangy-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1714500" cy="26574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9" descr="the-constitution-of-india-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524000"/>
            <a:ext cx="2874962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 Salient Features of Our constitution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Secularism</a:t>
            </a:r>
            <a:r>
              <a:rPr lang="en-US" b="1" dirty="0" smtClean="0"/>
              <a:t>:</a:t>
            </a:r>
            <a:r>
              <a:rPr lang="en-US" dirty="0" smtClean="0"/>
              <a:t> India </a:t>
            </a:r>
            <a:r>
              <a:rPr lang="en-US" dirty="0" smtClean="0"/>
              <a:t>does not </a:t>
            </a:r>
            <a:r>
              <a:rPr lang="en-US" dirty="0" smtClean="0"/>
              <a:t>promote any religion as the state religion . Rather it respects all religions equally.</a:t>
            </a:r>
          </a:p>
          <a:p>
            <a:r>
              <a:rPr lang="en-US" dirty="0" smtClean="0"/>
              <a:t> At the same time it maintains a principled distance from religion.</a:t>
            </a:r>
          </a:p>
          <a:p>
            <a:r>
              <a:rPr lang="en-US" dirty="0" smtClean="0"/>
              <a:t> The Indian state works in various ways to prevent inter community and intra community dominations.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Salient Features of Our 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Fundamental Rights</a:t>
            </a:r>
            <a:r>
              <a:rPr lang="en-US" dirty="0" smtClean="0"/>
              <a:t>: These are the basic human rights of all citizens . These are enforceable by the courts, subject to specific restrictions. There are six fundamental rights guaranteed to the citizens of India by the Constitution.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Salient Features of Our 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Fundamental </a:t>
            </a:r>
            <a:r>
              <a:rPr lang="en-US" b="1" dirty="0" err="1" smtClean="0"/>
              <a:t>Duties:</a:t>
            </a:r>
            <a:r>
              <a:rPr lang="en-US" dirty="0" err="1" smtClean="0"/>
              <a:t>The</a:t>
            </a:r>
            <a:r>
              <a:rPr lang="en-US" dirty="0" smtClean="0"/>
              <a:t> Fundamental Duties are incorporated in the Constitution by 42</a:t>
            </a:r>
            <a:r>
              <a:rPr lang="en-US" baseline="30000" dirty="0" smtClean="0"/>
              <a:t>nd</a:t>
            </a:r>
            <a:r>
              <a:rPr lang="en-US" dirty="0" smtClean="0"/>
              <a:t> Constitutional Amendment Act,1976.Originally there were ten Fundamental Duties and the eleventh duty was added by 86</a:t>
            </a:r>
            <a:r>
              <a:rPr lang="en-US" baseline="30000" dirty="0" smtClean="0"/>
              <a:t>th</a:t>
            </a:r>
            <a:r>
              <a:rPr lang="en-US" dirty="0" smtClean="0"/>
              <a:t> Amendment Act,2002.Though they are not enforceable by the Court but it is our pious duty to perform our duties towards our Nation because rights and duties are complementary.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How is it Different from other Constitutions of the World?</a:t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several special features that distinguish it from other constitutions of the world.</a:t>
            </a:r>
          </a:p>
          <a:p>
            <a:r>
              <a:rPr lang="en-US" dirty="0" smtClean="0"/>
              <a:t>It is a living document.</a:t>
            </a:r>
          </a:p>
          <a:p>
            <a:r>
              <a:rPr lang="en-US" dirty="0" smtClean="0"/>
              <a:t>It is open to interpretation .</a:t>
            </a:r>
          </a:p>
          <a:p>
            <a:r>
              <a:rPr lang="en-US" dirty="0" smtClean="0"/>
              <a:t>It evolves everyday.</a:t>
            </a:r>
          </a:p>
          <a:p>
            <a:r>
              <a:rPr lang="en-US" dirty="0" smtClean="0"/>
              <a:t> It is the lengthiest document in the world.</a:t>
            </a:r>
          </a:p>
          <a:p>
            <a:r>
              <a:rPr lang="en-US" dirty="0" smtClean="0"/>
              <a:t>It can adapt itself according to the changing needs of time.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largest Constitution in the world being signed by the Architect of  Independent India, Pt J L Nehru.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201069"/>
            <a:ext cx="4572000" cy="33242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1.What is a Constitution?</a:t>
            </a:r>
          </a:p>
          <a:p>
            <a:r>
              <a:rPr lang="en-US" dirty="0" smtClean="0"/>
              <a:t>2. Why do a country need a Constitution?</a:t>
            </a:r>
          </a:p>
          <a:p>
            <a:r>
              <a:rPr lang="en-US" dirty="0" smtClean="0"/>
              <a:t>3. Discuss the salient features of the Constitution of India.</a:t>
            </a:r>
          </a:p>
          <a:p>
            <a:r>
              <a:rPr lang="en-US" dirty="0" smtClean="0"/>
              <a:t>4. “ The Constitution of India is a living document.”Justify.</a:t>
            </a:r>
          </a:p>
          <a:p>
            <a:r>
              <a:rPr lang="en-US" dirty="0" smtClean="0"/>
              <a:t>5. How can you say the Constitution of India is a unique document? </a:t>
            </a:r>
            <a:r>
              <a:rPr lang="en-US" smtClean="0"/>
              <a:t>Explain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How Does It Evolve?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Our beloved nation India </a:t>
            </a:r>
            <a:r>
              <a:rPr lang="en-US" dirty="0" err="1" smtClean="0"/>
              <a:t>ie</a:t>
            </a:r>
            <a:r>
              <a:rPr lang="en-US" dirty="0" smtClean="0"/>
              <a:t> Bharat got independence from British imperialism after a long drawn out struggle for independence that continued for about two centuries.</a:t>
            </a:r>
          </a:p>
          <a:p>
            <a:r>
              <a:rPr lang="en-US" dirty="0" smtClean="0"/>
              <a:t>Principles </a:t>
            </a:r>
            <a:r>
              <a:rPr lang="en-US" dirty="0" smtClean="0"/>
              <a:t>and values  that inspired </a:t>
            </a:r>
            <a:r>
              <a:rPr lang="en-US" dirty="0" err="1" smtClean="0"/>
              <a:t>and,in</a:t>
            </a:r>
            <a:r>
              <a:rPr lang="en-US" dirty="0" smtClean="0"/>
              <a:t> fact,  </a:t>
            </a:r>
            <a:r>
              <a:rPr lang="en-US" dirty="0" smtClean="0"/>
              <a:t>guided the freedom struggle ,formed the foundation for India’s democracy.</a:t>
            </a:r>
          </a:p>
          <a:p>
            <a:r>
              <a:rPr lang="en-US" dirty="0" smtClean="0"/>
              <a:t>These Ideals and principles are incorporated in the Preamble to the </a:t>
            </a:r>
            <a:r>
              <a:rPr lang="en-US" dirty="0" smtClean="0"/>
              <a:t>Constitution 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How Does It Evolve?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During freedom struggle ,the Indian National Congress in 1934 , made a demand for a Constituent Assembly.</a:t>
            </a:r>
          </a:p>
          <a:p>
            <a:r>
              <a:rPr lang="en-US" dirty="0" smtClean="0"/>
              <a:t>During the Second World War ,this assertion for an independent Constituent assembly gained momentum.</a:t>
            </a:r>
          </a:p>
          <a:p>
            <a:r>
              <a:rPr lang="en-US" dirty="0" smtClean="0"/>
              <a:t>Finally the Cabinet Mission,1946 sent by the British Government envisaged the establishment of a Constituent Assembly formed of only Indians to draft a Constitution for Free India.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What is a Constitution?</a:t>
            </a:r>
            <a:br>
              <a:rPr lang="en-US" u="sng" dirty="0" smtClean="0">
                <a:solidFill>
                  <a:srgbClr val="0070C0"/>
                </a:solidFill>
              </a:rPr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Constitution of India is a set of written rules that are accepted by all the people living together in the country.</a:t>
            </a:r>
          </a:p>
          <a:p>
            <a:r>
              <a:rPr lang="en-US" dirty="0" smtClean="0"/>
              <a:t>Constitution is the supreme law that determines the relationship among the citizens and also the relationship between the citizens and government.</a:t>
            </a:r>
          </a:p>
          <a:p>
            <a:r>
              <a:rPr lang="en-US" dirty="0" smtClean="0"/>
              <a:t>It is the expression of aspiration of the </a:t>
            </a:r>
            <a:r>
              <a:rPr lang="en-US" dirty="0" smtClean="0"/>
              <a:t> </a:t>
            </a:r>
            <a:r>
              <a:rPr lang="en-US" dirty="0" smtClean="0"/>
              <a:t>people(citizens) about creating a good society.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Why do we Need a Constitution?</a:t>
            </a:r>
            <a:br>
              <a:rPr lang="en-US" u="sng" dirty="0" smtClean="0">
                <a:solidFill>
                  <a:srgbClr val="0070C0"/>
                </a:solidFill>
              </a:rPr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generates a degree of trust among the citizens to live together.</a:t>
            </a:r>
          </a:p>
          <a:p>
            <a:r>
              <a:rPr lang="en-US" dirty="0" smtClean="0"/>
              <a:t>It specifies how government will be constituted and who will have power to </a:t>
            </a:r>
            <a:r>
              <a:rPr lang="en-US" dirty="0" smtClean="0"/>
              <a:t>take </a:t>
            </a:r>
            <a:r>
              <a:rPr lang="en-US" dirty="0" smtClean="0"/>
              <a:t>which decisions.</a:t>
            </a:r>
          </a:p>
          <a:p>
            <a:r>
              <a:rPr lang="en-US" dirty="0" smtClean="0"/>
              <a:t>It works as the source of power of the government and limits on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2573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Constitution helps us to protect us against certain decisions which are contrary to the fundamental principles that the country believes in.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Salient Features of Our constitution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Federalism: </a:t>
            </a:r>
            <a:r>
              <a:rPr lang="en-US" dirty="0" smtClean="0"/>
              <a:t>In India, we have governments at three levels-Centre ,State and Local levels</a:t>
            </a:r>
            <a:r>
              <a:rPr lang="en-US" dirty="0" smtClean="0"/>
              <a:t>. </a:t>
            </a:r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third tier of government </a:t>
            </a:r>
            <a:r>
              <a:rPr lang="en-US" dirty="0" err="1" smtClean="0"/>
              <a:t>ie</a:t>
            </a:r>
            <a:r>
              <a:rPr lang="en-US" dirty="0" smtClean="0"/>
              <a:t> Local Self Government got constitutional status in 1992.</a:t>
            </a:r>
          </a:p>
          <a:p>
            <a:r>
              <a:rPr lang="en-US" dirty="0" smtClean="0"/>
              <a:t>This existence of three tiers of government is the example of federal structure of government.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Salient Features of Our constitution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Parliamentary form of Government</a:t>
            </a:r>
            <a:r>
              <a:rPr lang="en-US" dirty="0" smtClean="0"/>
              <a:t>: The Constitution of India guarantees universal adult suffrage for all its citizens without any discrimination on the ground of age, educational qualifications, sex, race or </a:t>
            </a:r>
            <a:r>
              <a:rPr lang="en-US" dirty="0" err="1" smtClean="0"/>
              <a:t>caste,etc</a:t>
            </a:r>
            <a:r>
              <a:rPr lang="en-US" dirty="0" smtClean="0"/>
              <a:t>. This means People of India directly elect their representatives for </a:t>
            </a:r>
            <a:r>
              <a:rPr lang="en-US" dirty="0" err="1" smtClean="0"/>
              <a:t>Lok</a:t>
            </a:r>
            <a:r>
              <a:rPr lang="en-US" dirty="0" smtClean="0"/>
              <a:t> </a:t>
            </a:r>
            <a:r>
              <a:rPr lang="en-US" dirty="0" err="1" smtClean="0"/>
              <a:t>Sabha.Our</a:t>
            </a:r>
            <a:r>
              <a:rPr lang="en-US" dirty="0" smtClean="0"/>
              <a:t> government has been made responsible to the House of People(</a:t>
            </a:r>
            <a:r>
              <a:rPr lang="en-US" dirty="0" err="1" smtClean="0"/>
              <a:t>Lok</a:t>
            </a:r>
            <a:r>
              <a:rPr lang="en-US" dirty="0" smtClean="0"/>
              <a:t> </a:t>
            </a:r>
            <a:r>
              <a:rPr lang="en-US" dirty="0" err="1" smtClean="0"/>
              <a:t>Sabha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Salient Features of Our constitution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Separation of Powers: </a:t>
            </a:r>
            <a:r>
              <a:rPr lang="en-US" dirty="0" smtClean="0"/>
              <a:t>There are three organs of the government viz.  executive, legislative and judiciary. Each of the organs exercise different powers . Each organ acts as a check on the other organ and thus this ensures the balance of power between all three.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783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Indian Constitution For Class  VIII(2020-21)</vt:lpstr>
      <vt:lpstr>How Does It Evolve?</vt:lpstr>
      <vt:lpstr>How Does It Evolve?</vt:lpstr>
      <vt:lpstr>What is a Constitution? </vt:lpstr>
      <vt:lpstr>Why do we Need a Constitution? </vt:lpstr>
      <vt:lpstr> </vt:lpstr>
      <vt:lpstr>Salient Features of Our constitution  </vt:lpstr>
      <vt:lpstr>Salient Features of Our constitution  </vt:lpstr>
      <vt:lpstr>Salient Features of Our constitution  </vt:lpstr>
      <vt:lpstr> Salient Features of Our constitution </vt:lpstr>
      <vt:lpstr>Salient Features of Our constitution</vt:lpstr>
      <vt:lpstr>Salient Features of Our constitution</vt:lpstr>
      <vt:lpstr>How is it Different from other Constitutions of the World? </vt:lpstr>
      <vt:lpstr>The largest Constitution in the world being signed by the Architect of  Independent India, Pt J L Nehru. </vt:lpstr>
      <vt:lpstr>Questionnaire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Indian Constitution For Class VIII(Social and Political Life)</dc:title>
  <dc:creator>hp</dc:creator>
  <cp:lastModifiedBy>Administrator</cp:lastModifiedBy>
  <cp:revision>36</cp:revision>
  <dcterms:created xsi:type="dcterms:W3CDTF">2006-08-16T00:00:00Z</dcterms:created>
  <dcterms:modified xsi:type="dcterms:W3CDTF">2020-03-29T08:21:47Z</dcterms:modified>
</cp:coreProperties>
</file>